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74" r:id="rId11"/>
    <p:sldId id="276" r:id="rId12"/>
    <p:sldId id="278" r:id="rId13"/>
    <p:sldId id="279" r:id="rId14"/>
    <p:sldId id="286" r:id="rId15"/>
    <p:sldId id="287" r:id="rId16"/>
    <p:sldId id="280" r:id="rId17"/>
    <p:sldId id="281" r:id="rId18"/>
    <p:sldId id="282" r:id="rId19"/>
    <p:sldId id="283" r:id="rId20"/>
    <p:sldId id="284" r:id="rId21"/>
    <p:sldId id="28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B.Com.II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3886200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>
                <a:solidFill>
                  <a:srgbClr val="7030A0"/>
                </a:solidFill>
              </a:rPr>
              <a:t>Money &amp; Financial </a:t>
            </a:r>
            <a:r>
              <a:rPr lang="en-US" sz="4400" dirty="0" smtClean="0">
                <a:solidFill>
                  <a:srgbClr val="7030A0"/>
                </a:solidFill>
              </a:rPr>
              <a:t>System</a:t>
            </a:r>
          </a:p>
          <a:p>
            <a:r>
              <a:rPr lang="en-US" sz="4400" dirty="0" smtClean="0">
                <a:solidFill>
                  <a:srgbClr val="7030A0"/>
                </a:solidFill>
              </a:rPr>
              <a:t>Evolution of Money</a:t>
            </a:r>
            <a:endParaRPr lang="en-US" sz="4400" dirty="0"/>
          </a:p>
          <a:p>
            <a:r>
              <a:rPr lang="en-US" sz="3600" dirty="0"/>
              <a:t>Presented by </a:t>
            </a:r>
          </a:p>
          <a:p>
            <a:r>
              <a:rPr lang="en-US" sz="4400" dirty="0" smtClean="0">
                <a:solidFill>
                  <a:schemeClr val="tx2"/>
                </a:solidFill>
              </a:rPr>
              <a:t>I/C Prin. Dr</a:t>
            </a:r>
            <a:r>
              <a:rPr lang="en-US" sz="4400" dirty="0" smtClean="0">
                <a:solidFill>
                  <a:schemeClr val="tx2"/>
                </a:solidFill>
              </a:rPr>
              <a:t>. </a:t>
            </a:r>
            <a:r>
              <a:rPr lang="en-US" sz="4400" dirty="0" err="1" smtClean="0">
                <a:solidFill>
                  <a:schemeClr val="tx2"/>
                </a:solidFill>
              </a:rPr>
              <a:t>Shivaji</a:t>
            </a:r>
            <a:r>
              <a:rPr lang="en-US" sz="4400" dirty="0" smtClean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Pawar</a:t>
            </a:r>
            <a:endParaRPr lang="en-US" sz="4400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Head </a:t>
            </a:r>
            <a:r>
              <a:rPr lang="en-US" dirty="0" err="1" smtClean="0">
                <a:solidFill>
                  <a:srgbClr val="002060"/>
                </a:solidFill>
              </a:rPr>
              <a:t>Deptt</a:t>
            </a:r>
            <a:r>
              <a:rPr lang="en-US" dirty="0">
                <a:solidFill>
                  <a:srgbClr val="002060"/>
                </a:solidFill>
              </a:rPr>
              <a:t>. Of Commerce</a:t>
            </a:r>
          </a:p>
          <a:p>
            <a:r>
              <a:rPr lang="en-US" dirty="0">
                <a:solidFill>
                  <a:srgbClr val="002060"/>
                </a:solidFill>
              </a:rPr>
              <a:t>Arts and Commerce College </a:t>
            </a:r>
            <a:r>
              <a:rPr lang="en-US" dirty="0" err="1">
                <a:solidFill>
                  <a:srgbClr val="002060"/>
                </a:solidFill>
              </a:rPr>
              <a:t>Kasegaon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747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:\PPT Syllabus\Banking\IMG-20170104-WA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883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:\PPT Syllabus\Banking\IMG-20170104-WA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029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:\PPT Syllabus\Banking\IMG-20170104-WA0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695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:\PPT Syllabus\Banking\IMG-20170104-WA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954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:\PPT Syllabus\Banking\IMG-20170104-WA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231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PPT Syllabus\Banking\IMG-20170104-WA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140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:\PPT Syllabus\Banking\IMG-20170104-WA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996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:\PPT Syllabus\Banking\IMG-20170104-WA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652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:\PPT Syllabus\Banking\IMG-20170104-WA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230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:\PPT Syllabus\Banking\IMG-20170104-WA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895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PPT Syllabus\Banking\IMG-20170324-WA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04788"/>
            <a:ext cx="7572375" cy="64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887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:\PPT Syllabus\Banking\IMG-20170104-WA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854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PHOTO\shruti mob\Photo-01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609600"/>
            <a:ext cx="4495800" cy="5638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05400" y="1066800"/>
            <a:ext cx="3733800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9600" b="1" kern="10" dirty="0" smtClean="0">
                <a:ln/>
                <a:solidFill>
                  <a:srgbClr val="7030A0"/>
                </a:solidFill>
                <a:latin typeface="Times New Roman"/>
                <a:cs typeface="Times New Roman"/>
              </a:rPr>
              <a:t>Thank 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9600" b="1" kern="10" dirty="0" smtClean="0">
                <a:ln/>
                <a:solidFill>
                  <a:srgbClr val="7030A0"/>
                </a:solidFill>
                <a:latin typeface="Times New Roman"/>
                <a:cs typeface="Times New Roman"/>
              </a:rPr>
              <a:t>You</a:t>
            </a:r>
            <a:endParaRPr lang="en-US" sz="9600" b="1" kern="10" dirty="0">
              <a:ln/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2020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PPT Syllabus\Banking\IMG-20170324-WA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3" y="1338263"/>
            <a:ext cx="3190875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499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PPT Syllabus\Banking\IMG-20170324-WA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-161925"/>
            <a:ext cx="5343525" cy="718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744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PPT Syllabus\Banking\IMG-20170314-WA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864" y="1371600"/>
            <a:ext cx="31432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:\PPT Syllabus\Banking\IMG-20170314-WA0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239077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42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PPT Syllabus\Banking\IMG-20160920-WA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216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Money</a:t>
            </a:r>
            <a:endParaRPr lang="en-US" dirty="0"/>
          </a:p>
        </p:txBody>
      </p:sp>
      <p:pic>
        <p:nvPicPr>
          <p:cNvPr id="4" name="Picture 2" descr="H:\Kedar Phalke\Diagrams\Economics\50s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43201"/>
            <a:ext cx="3343275" cy="139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H:\Kedar Phalke\Diagrams\Economics\icon_coi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19600"/>
            <a:ext cx="3276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634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:\PPT Syllabus\Banking\IMG-20170317-WA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-1524000"/>
            <a:ext cx="7429500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458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Demonetization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/>
              <a:t>Need, </a:t>
            </a:r>
          </a:p>
          <a:p>
            <a:pPr marL="0" indent="0">
              <a:buNone/>
            </a:pPr>
            <a:r>
              <a:rPr lang="en-US" sz="5400" b="1" dirty="0" smtClean="0"/>
              <a:t>Importance, </a:t>
            </a:r>
          </a:p>
          <a:p>
            <a:pPr marL="0" indent="0">
              <a:buNone/>
            </a:pPr>
            <a:r>
              <a:rPr lang="en-US" sz="5400" b="1" dirty="0" smtClean="0"/>
              <a:t>Options, </a:t>
            </a:r>
          </a:p>
          <a:p>
            <a:pPr marL="0" indent="0">
              <a:buNone/>
            </a:pPr>
            <a:r>
              <a:rPr lang="en-US" sz="5400" b="1" dirty="0" smtClean="0"/>
              <a:t>System </a:t>
            </a:r>
            <a:r>
              <a:rPr lang="en-US" sz="5400" b="1" dirty="0" err="1" smtClean="0"/>
              <a:t>etc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397278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41</Words>
  <Application>Microsoft Office PowerPoint</Application>
  <PresentationFormat>On-screen Show (4:3)</PresentationFormat>
  <Paragraphs>15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B.Com.II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Evolution of Money</vt:lpstr>
      <vt:lpstr>PowerPoint Presentation</vt:lpstr>
      <vt:lpstr>Demonetization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B.Com.II </dc:title>
  <dc:creator>srp</dc:creator>
  <cp:lastModifiedBy>N.N.Sathe</cp:lastModifiedBy>
  <cp:revision>7</cp:revision>
  <dcterms:created xsi:type="dcterms:W3CDTF">2006-08-16T00:00:00Z</dcterms:created>
  <dcterms:modified xsi:type="dcterms:W3CDTF">2018-04-28T03:24:16Z</dcterms:modified>
</cp:coreProperties>
</file>